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753" r:id="rId2"/>
  </p:sldMasterIdLst>
  <p:notesMasterIdLst>
    <p:notesMasterId r:id="rId11"/>
  </p:notesMasterIdLst>
  <p:handoutMasterIdLst>
    <p:handoutMasterId r:id="rId12"/>
  </p:handoutMasterIdLst>
  <p:sldIdLst>
    <p:sldId id="256" r:id="rId3"/>
    <p:sldId id="257" r:id="rId4"/>
    <p:sldId id="267" r:id="rId5"/>
    <p:sldId id="268" r:id="rId6"/>
    <p:sldId id="269" r:id="rId7"/>
    <p:sldId id="270" r:id="rId8"/>
    <p:sldId id="263" r:id="rId9"/>
    <p:sldId id="264" r:id="rId10"/>
  </p:sldIdLst>
  <p:sldSz cx="10693400" cy="7561263"/>
  <p:notesSz cx="6797675" cy="9928225"/>
  <p:defaultTextStyle>
    <a:defPPr>
      <a:defRPr lang="en-US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3">
          <p15:clr>
            <a:srgbClr val="A4A3A4"/>
          </p15:clr>
        </p15:guide>
        <p15:guide id="2" orient="horz" pos="297">
          <p15:clr>
            <a:srgbClr val="A4A3A4"/>
          </p15:clr>
        </p15:guide>
        <p15:guide id="3" orient="horz" pos="4683">
          <p15:clr>
            <a:srgbClr val="A4A3A4"/>
          </p15:clr>
        </p15:guide>
        <p15:guide id="4" orient="horz" pos="86">
          <p15:clr>
            <a:srgbClr val="A4A3A4"/>
          </p15:clr>
        </p15:guide>
        <p15:guide id="5" pos="3368">
          <p15:clr>
            <a:srgbClr val="A4A3A4"/>
          </p15:clr>
        </p15:guide>
        <p15:guide id="6" pos="6658">
          <p15:clr>
            <a:srgbClr val="A4A3A4"/>
          </p15:clr>
        </p15:guide>
        <p15:guide id="7" pos="3095">
          <p15:clr>
            <a:srgbClr val="A4A3A4"/>
          </p15:clr>
        </p15:guide>
        <p15:guide id="8" pos="5883">
          <p15:clr>
            <a:srgbClr val="A4A3A4"/>
          </p15:clr>
        </p15:guide>
        <p15:guide id="9" pos="6402">
          <p15:clr>
            <a:srgbClr val="A4A3A4"/>
          </p15:clr>
        </p15:guide>
        <p15:guide id="10" pos="5844">
          <p15:clr>
            <a:srgbClr val="A4A3A4"/>
          </p15:clr>
        </p15:guide>
        <p15:guide id="11" pos="643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44"/>
    <a:srgbClr val="002244"/>
    <a:srgbClr val="606B8D"/>
    <a:srgbClr val="7E8AA1"/>
    <a:srgbClr val="A1A7C0"/>
    <a:srgbClr val="E7E2D6"/>
    <a:srgbClr val="2B3E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7356" autoAdjust="0"/>
  </p:normalViewPr>
  <p:slideViewPr>
    <p:cSldViewPr snapToGrid="0" showGuides="1">
      <p:cViewPr varScale="1">
        <p:scale>
          <a:sx n="60" d="100"/>
          <a:sy n="60" d="100"/>
        </p:scale>
        <p:origin x="2796" y="84"/>
      </p:cViewPr>
      <p:guideLst>
        <p:guide orient="horz" pos="3843"/>
        <p:guide orient="horz" pos="297"/>
        <p:guide orient="horz" pos="4683"/>
        <p:guide orient="horz" pos="86"/>
        <p:guide pos="3368"/>
        <p:guide pos="6658"/>
        <p:guide pos="3095"/>
        <p:guide pos="5883"/>
        <p:guide pos="6402"/>
        <p:guide pos="5844"/>
        <p:guide pos="64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174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32" y="0"/>
            <a:ext cx="2945660" cy="496174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29B3A07A-0204-49F5-BD16-2256223D90A5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467"/>
            <a:ext cx="2945660" cy="496173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32" y="9430467"/>
            <a:ext cx="2945660" cy="496173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0A2BBCA5-DBEC-4792-BF4A-655CEBBD48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56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990B5189-E132-468E-A2FD-3BD59ADDAC77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2DE2022E-3855-45AA-AA07-6E27835879D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247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Surveyors design,</a:t>
            </a:r>
            <a:r>
              <a:rPr lang="en-GB" baseline="0" dirty="0" smtClean="0"/>
              <a:t> value and manage everything you see.  Pretty bold statement but if you can give me an example of some a building or a piece of land, then a surveyor works on it.</a:t>
            </a:r>
          </a:p>
          <a:p>
            <a:endParaRPr lang="en-GB" baseline="0" dirty="0" smtClean="0"/>
          </a:p>
          <a:p>
            <a:r>
              <a:rPr lang="en-GB" baseline="0" dirty="0" smtClean="0"/>
              <a:t>Who has a favourite place? Who likes to go to the cinema?  Who likes to play sports or go to the gym?  Those spaces and buildings are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827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ES / CR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491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Land if you want to be out in the countryside, on a farm or estate.  Looking at the countryside or the</a:t>
            </a:r>
            <a:r>
              <a:rPr lang="en-GB" baseline="0" dirty="0" smtClean="0"/>
              <a:t> sea bed.  Understanding natural resources and what their value is, how they can best be managed, bought or sold.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145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You</a:t>
            </a:r>
            <a:r>
              <a:rPr lang="en-GB" baseline="0" dirty="0" smtClean="0"/>
              <a:t> might </a:t>
            </a:r>
            <a:r>
              <a:rPr lang="en-GB" baseline="0" dirty="0" err="1" smtClean="0"/>
              <a:t>consder</a:t>
            </a:r>
            <a:r>
              <a:rPr lang="en-GB" baseline="0" dirty="0" smtClean="0"/>
              <a:t> the property pathway if you are interested in assets – rather than trading in stocks, shares or precious metals you could be advising clients to buy millions of pounds worth of real estate whether that’s a flat, a block of flats, a stately home or an office, shop....do you think you could convince someone to buy the SHARD?????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17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Then there’s construction</a:t>
            </a:r>
            <a:r>
              <a:rPr lang="en-GB" baseline="0" dirty="0" smtClean="0"/>
              <a:t> – understanding how things are built, what they are made of – what should they be priced at, when will this bridge fall down, and how can we stop it doing that???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875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Overview</a:t>
            </a:r>
            <a:r>
              <a:rPr lang="en-GB" baseline="0" dirty="0" smtClean="0"/>
              <a:t> of what makes a good surveyor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487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Please talk about these bullet points</a:t>
            </a:r>
          </a:p>
          <a:p>
            <a:r>
              <a:rPr lang="en-GB" dirty="0" smtClean="0"/>
              <a:t>Describe</a:t>
            </a:r>
            <a:r>
              <a:rPr lang="en-GB" baseline="0" dirty="0" smtClean="0"/>
              <a:t> the work you do day to day</a:t>
            </a:r>
          </a:p>
          <a:p>
            <a:r>
              <a:rPr lang="en-GB" baseline="0" dirty="0" smtClean="0"/>
              <a:t>Is the studying difficult or different than you would expect from a degree</a:t>
            </a:r>
          </a:p>
          <a:p>
            <a:r>
              <a:rPr lang="en-GB" baseline="0" dirty="0" smtClean="0"/>
              <a:t>Do you enjoy it</a:t>
            </a:r>
          </a:p>
          <a:p>
            <a:r>
              <a:rPr lang="en-GB" baseline="0" dirty="0" smtClean="0"/>
              <a:t>What is the industry like to work in?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773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Please talk about these bullet points</a:t>
            </a:r>
          </a:p>
          <a:p>
            <a:r>
              <a:rPr lang="en-GB" dirty="0" smtClean="0"/>
              <a:t>Describe</a:t>
            </a:r>
            <a:r>
              <a:rPr lang="en-GB" baseline="0" dirty="0" smtClean="0"/>
              <a:t> the work you do day to day</a:t>
            </a:r>
          </a:p>
          <a:p>
            <a:r>
              <a:rPr lang="en-GB" baseline="0" dirty="0" smtClean="0"/>
              <a:t>Do you enjoy it</a:t>
            </a:r>
          </a:p>
          <a:p>
            <a:r>
              <a:rPr lang="en-GB" baseline="0" dirty="0" smtClean="0"/>
              <a:t>What is the industry like to work in?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2022E-3855-45AA-AA07-6E27835879D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420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3041" y="2348893"/>
            <a:ext cx="9380220" cy="1620771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3041" y="4005752"/>
            <a:ext cx="9380220" cy="19323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606B8D"/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66750" y="3983064"/>
            <a:ext cx="9159175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bg2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bg2"/>
              </a:solidFill>
              <a:latin typeface="+mn-lt"/>
              <a:cs typeface="+mn-cs"/>
            </a:endParaRP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0243" y="2634696"/>
            <a:ext cx="9089390" cy="1968123"/>
          </a:xfrm>
        </p:spPr>
        <p:txBody>
          <a:bodyPr anchor="b">
            <a:normAutofit/>
          </a:bodyPr>
          <a:lstStyle>
            <a:lvl1pPr algn="l">
              <a:defRPr sz="3200" b="1" cap="none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243" y="4630602"/>
            <a:ext cx="9089390" cy="1654026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 TEAM SLIDE 1- 9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1"/>
          <p:cNvSpPr>
            <a:spLocks noGrp="1"/>
          </p:cNvSpPr>
          <p:nvPr>
            <p:ph type="body" sz="quarter" idx="31" hasCustomPrompt="1"/>
          </p:nvPr>
        </p:nvSpPr>
        <p:spPr>
          <a:xfrm>
            <a:off x="3878263" y="3520986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41" name="Text Placeholder 21"/>
          <p:cNvSpPr>
            <a:spLocks noGrp="1"/>
          </p:cNvSpPr>
          <p:nvPr>
            <p:ph type="body" sz="quarter" idx="32" hasCustomPrompt="1"/>
          </p:nvPr>
        </p:nvSpPr>
        <p:spPr>
          <a:xfrm>
            <a:off x="3878263" y="5253953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44" name="Text Placeholder 21"/>
          <p:cNvSpPr>
            <a:spLocks noGrp="1"/>
          </p:cNvSpPr>
          <p:nvPr>
            <p:ph type="body" sz="quarter" idx="33" hasCustomPrompt="1"/>
          </p:nvPr>
        </p:nvSpPr>
        <p:spPr>
          <a:xfrm>
            <a:off x="3878263" y="1779588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7" name="Text Placeholder 21"/>
          <p:cNvSpPr>
            <a:spLocks noGrp="1"/>
          </p:cNvSpPr>
          <p:nvPr>
            <p:ph type="body" sz="quarter" idx="34" hasCustomPrompt="1"/>
          </p:nvPr>
        </p:nvSpPr>
        <p:spPr>
          <a:xfrm>
            <a:off x="7119938" y="3520986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8" name="Text Placeholder 21"/>
          <p:cNvSpPr>
            <a:spLocks noGrp="1"/>
          </p:cNvSpPr>
          <p:nvPr>
            <p:ph type="body" sz="quarter" idx="35" hasCustomPrompt="1"/>
          </p:nvPr>
        </p:nvSpPr>
        <p:spPr>
          <a:xfrm>
            <a:off x="7119938" y="5253953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9" name="Text Placeholder 21"/>
          <p:cNvSpPr>
            <a:spLocks noGrp="1"/>
          </p:cNvSpPr>
          <p:nvPr>
            <p:ph type="body" sz="quarter" idx="36" hasCustomPrompt="1"/>
          </p:nvPr>
        </p:nvSpPr>
        <p:spPr>
          <a:xfrm>
            <a:off x="7119938" y="1779588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32" name="Text Placeholder 21"/>
          <p:cNvSpPr>
            <a:spLocks noGrp="1"/>
          </p:cNvSpPr>
          <p:nvPr>
            <p:ph type="body" sz="quarter" idx="29" hasCustomPrompt="1"/>
          </p:nvPr>
        </p:nvSpPr>
        <p:spPr>
          <a:xfrm>
            <a:off x="647701" y="3520986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35" name="Text Placeholder 21"/>
          <p:cNvSpPr>
            <a:spLocks noGrp="1"/>
          </p:cNvSpPr>
          <p:nvPr>
            <p:ph type="body" sz="quarter" idx="30" hasCustomPrompt="1"/>
          </p:nvPr>
        </p:nvSpPr>
        <p:spPr>
          <a:xfrm>
            <a:off x="647701" y="5253953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1" y="1779588"/>
            <a:ext cx="3009900" cy="1625600"/>
          </a:xfrm>
          <a:solidFill>
            <a:srgbClr val="A1A7C0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24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3954209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7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7206615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718831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3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3954209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6" name="Picture Placeholder 19"/>
          <p:cNvSpPr>
            <a:spLocks noGrp="1"/>
          </p:cNvSpPr>
          <p:nvPr>
            <p:ph type="pic" sz="quarter" idx="21"/>
          </p:nvPr>
        </p:nvSpPr>
        <p:spPr>
          <a:xfrm>
            <a:off x="7206615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9" name="Picture Placeholder 19"/>
          <p:cNvSpPr>
            <a:spLocks noGrp="1"/>
          </p:cNvSpPr>
          <p:nvPr>
            <p:ph type="pic" sz="quarter" idx="23"/>
          </p:nvPr>
        </p:nvSpPr>
        <p:spPr>
          <a:xfrm>
            <a:off x="718831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2" name="Picture Placeholder 19"/>
          <p:cNvSpPr>
            <a:spLocks noGrp="1"/>
          </p:cNvSpPr>
          <p:nvPr>
            <p:ph type="pic" sz="quarter" idx="25"/>
          </p:nvPr>
        </p:nvSpPr>
        <p:spPr>
          <a:xfrm>
            <a:off x="3954209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5" name="Picture Placeholder 19"/>
          <p:cNvSpPr>
            <a:spLocks noGrp="1"/>
          </p:cNvSpPr>
          <p:nvPr>
            <p:ph type="pic" sz="quarter" idx="27"/>
          </p:nvPr>
        </p:nvSpPr>
        <p:spPr>
          <a:xfrm>
            <a:off x="7206615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23" name="Straight Connector 22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8"/>
          <p:cNvSpPr>
            <a:spLocks noGrp="1"/>
          </p:cNvSpPr>
          <p:nvPr>
            <p:ph type="body" sz="quarter" idx="37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 TEAM 3 PEOPLE AND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632033" y="1779588"/>
            <a:ext cx="3094577" cy="516985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3867411" y="1779588"/>
            <a:ext cx="3094577" cy="516985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7119817" y="1779588"/>
            <a:ext cx="3094577" cy="516985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04025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3933000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7195312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252034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9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3954209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487412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11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7206615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739818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3516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3831641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7101300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538164" y="6896100"/>
            <a:ext cx="4266312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 TEAM 2 PEOPLE AND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632033" y="738950"/>
            <a:ext cx="1620000" cy="619220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5468049" y="738950"/>
            <a:ext cx="1620000" cy="619220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354579" y="2404237"/>
            <a:ext cx="295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7196203" y="2404237"/>
            <a:ext cx="295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4483" y="793630"/>
            <a:ext cx="2151660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55849" y="2501658"/>
            <a:ext cx="2974975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A1A7C0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722314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722314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2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5541963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7147615" y="793630"/>
            <a:ext cx="2151660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/>
            </a:lvl1pPr>
            <a:lvl2pPr marL="0" indent="0">
              <a:spcBef>
                <a:spcPts val="0"/>
              </a:spcBef>
              <a:buFontTx/>
              <a:buNone/>
              <a:defRPr sz="14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7178981" y="2501658"/>
            <a:ext cx="2974975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/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/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/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/>
            </a:lvl4pPr>
            <a:lvl5pPr marL="1224000" indent="-244800">
              <a:buClr>
                <a:srgbClr val="A1A7C0"/>
              </a:buCl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5545446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5545446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18795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5453901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 1 PERSON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632033" y="738950"/>
            <a:ext cx="1620000" cy="619220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354579" y="2404237"/>
            <a:ext cx="781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4483" y="793630"/>
            <a:ext cx="6888528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/>
            </a:lvl1pPr>
            <a:lvl2pPr marL="0" indent="0">
              <a:spcBef>
                <a:spcPts val="0"/>
              </a:spcBef>
              <a:buFontTx/>
              <a:buNone/>
              <a:defRPr sz="14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55849" y="2501658"/>
            <a:ext cx="7808914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/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/>
            </a:lvl2pPr>
            <a:lvl3pPr marL="673100" indent="-241300">
              <a:buClr>
                <a:srgbClr val="606B8D"/>
              </a:buClr>
              <a:buFont typeface="Wingdings" pitchFamily="2" charset="2"/>
              <a:buChar char="§"/>
              <a:defRPr sz="1800"/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/>
            </a:lvl4pPr>
            <a:lvl5pPr marL="1224000" indent="-244800">
              <a:buClr>
                <a:srgbClr val="A1A7C0"/>
              </a:buCl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722314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722314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Clr>
                <a:schemeClr val="tx1"/>
              </a:buClr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18795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. 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2299"/>
            <a:ext cx="9545638" cy="4216401"/>
          </a:xfrm>
          <a:solidFill>
            <a:srgbClr val="A1A7C0"/>
          </a:solidFill>
        </p:spPr>
        <p:txBody>
          <a:bodyPr tIns="108000"/>
          <a:lstStyle>
            <a:lvl1pPr>
              <a:buClr>
                <a:schemeClr val="tx1"/>
              </a:buClr>
              <a:defRPr/>
            </a:lvl1pPr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0" name="Picture Placeholder 18"/>
          <p:cNvSpPr>
            <a:spLocks noGrp="1" noChangeAspect="1"/>
          </p:cNvSpPr>
          <p:nvPr>
            <p:ph type="pic" sz="quarter" idx="24"/>
          </p:nvPr>
        </p:nvSpPr>
        <p:spPr>
          <a:xfrm>
            <a:off x="6192657" y="1963063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18"/>
          <p:cNvSpPr>
            <a:spLocks noGrp="1" noChangeAspect="1"/>
          </p:cNvSpPr>
          <p:nvPr>
            <p:ph type="pic" sz="quarter" idx="25"/>
          </p:nvPr>
        </p:nvSpPr>
        <p:spPr>
          <a:xfrm>
            <a:off x="8237446" y="1963063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18"/>
          <p:cNvSpPr>
            <a:spLocks noGrp="1" noChangeAspect="1"/>
          </p:cNvSpPr>
          <p:nvPr>
            <p:ph type="pic" sz="quarter" idx="13"/>
          </p:nvPr>
        </p:nvSpPr>
        <p:spPr>
          <a:xfrm>
            <a:off x="6192657" y="4026779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Picture Placeholder 18"/>
          <p:cNvSpPr>
            <a:spLocks noGrp="1" noChangeAspect="1"/>
          </p:cNvSpPr>
          <p:nvPr>
            <p:ph type="pic" sz="quarter" idx="14"/>
          </p:nvPr>
        </p:nvSpPr>
        <p:spPr>
          <a:xfrm>
            <a:off x="8237446" y="4026779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 TWO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69925" y="1798638"/>
            <a:ext cx="4710113" cy="519271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5521325" y="1798638"/>
            <a:ext cx="4710113" cy="519271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2088000" cy="21612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9" name="Picture Placeholder 9"/>
          <p:cNvSpPr>
            <a:spLocks noGrp="1" noChangeAspect="1"/>
          </p:cNvSpPr>
          <p:nvPr>
            <p:ph type="pic" sz="quarter" idx="14"/>
          </p:nvPr>
        </p:nvSpPr>
        <p:spPr>
          <a:xfrm>
            <a:off x="5610113" y="1870073"/>
            <a:ext cx="2088000" cy="21612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743151" y="4216240"/>
            <a:ext cx="4536000" cy="2700000"/>
          </a:xfrm>
        </p:spPr>
        <p:txBody>
          <a:bodyPr lIns="0" rIns="0"/>
          <a:lstStyle>
            <a:lvl1pPr>
              <a:buClr>
                <a:schemeClr val="tx1"/>
              </a:buClr>
              <a:defRPr/>
            </a:lvl1pPr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43151" y="4129509"/>
            <a:ext cx="4536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5610113" y="4129509"/>
            <a:ext cx="4536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5610113" y="4216240"/>
            <a:ext cx="4536000" cy="2700000"/>
          </a:xfrm>
        </p:spPr>
        <p:txBody>
          <a:bodyPr lIns="0" rIns="0"/>
          <a:lstStyle>
            <a:lvl1pPr>
              <a:buClr>
                <a:schemeClr val="tx1"/>
              </a:buClr>
              <a:defRPr/>
            </a:lvl1pPr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6" name="Straight Connector 15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02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bg2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bg2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538" y="504606"/>
            <a:ext cx="8762625" cy="127196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538" y="1796066"/>
            <a:ext cx="9699900" cy="550313"/>
          </a:xfrm>
        </p:spPr>
        <p:txBody>
          <a:bodyPr>
            <a:noAutofit/>
          </a:bodyPr>
          <a:lstStyle>
            <a:lvl1pPr marL="0" indent="0" algn="l">
              <a:lnSpc>
                <a:spcPct val="80000"/>
              </a:lnSpc>
              <a:buNone/>
              <a:defRPr sz="2400" b="0">
                <a:solidFill>
                  <a:srgbClr val="606B8D"/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31763" y="2407884"/>
            <a:ext cx="10429875" cy="37591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 THREE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69925" y="1798638"/>
            <a:ext cx="9561513" cy="519271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Picture Placeholder 9"/>
          <p:cNvSpPr>
            <a:spLocks noGrp="1" noChangeAspect="1"/>
          </p:cNvSpPr>
          <p:nvPr>
            <p:ph type="pic" sz="quarter" idx="18"/>
          </p:nvPr>
        </p:nvSpPr>
        <p:spPr>
          <a:xfrm>
            <a:off x="757238" y="1870075"/>
            <a:ext cx="3030537" cy="31369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Picture Placeholder 9"/>
          <p:cNvSpPr>
            <a:spLocks noGrp="1" noChangeAspect="1"/>
          </p:cNvSpPr>
          <p:nvPr>
            <p:ph type="pic" sz="quarter" idx="19"/>
          </p:nvPr>
        </p:nvSpPr>
        <p:spPr>
          <a:xfrm>
            <a:off x="3906838" y="1870075"/>
            <a:ext cx="3030537" cy="31369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046913" y="1870075"/>
            <a:ext cx="3030537" cy="31369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57238" y="5095677"/>
            <a:ext cx="3031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906838" y="5095677"/>
            <a:ext cx="3031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7046913" y="5095677"/>
            <a:ext cx="3031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743151" y="5145437"/>
            <a:ext cx="3031200" cy="1770802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3906838" y="5145437"/>
            <a:ext cx="3031200" cy="1770802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7046913" y="5145437"/>
            <a:ext cx="3031200" cy="1770802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8" name="Straight Connector 1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. FOUR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53300" y="1782971"/>
            <a:ext cx="2304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3081030" y="1782971"/>
            <a:ext cx="2304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 userDrawn="1"/>
        </p:nvSpPr>
        <p:spPr>
          <a:xfrm>
            <a:off x="5508760" y="1782971"/>
            <a:ext cx="2304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7936490" y="1782971"/>
            <a:ext cx="2304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2088000" cy="2161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9"/>
          <p:cNvSpPr>
            <a:spLocks noGrp="1" noChangeAspect="1"/>
          </p:cNvSpPr>
          <p:nvPr>
            <p:ph type="pic" sz="quarter" idx="14"/>
          </p:nvPr>
        </p:nvSpPr>
        <p:spPr>
          <a:xfrm>
            <a:off x="3176632" y="1870073"/>
            <a:ext cx="2088000" cy="2161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9"/>
          <p:cNvSpPr>
            <a:spLocks noGrp="1" noChangeAspect="1"/>
          </p:cNvSpPr>
          <p:nvPr>
            <p:ph type="pic" sz="quarter" idx="15"/>
          </p:nvPr>
        </p:nvSpPr>
        <p:spPr>
          <a:xfrm>
            <a:off x="5610113" y="1870073"/>
            <a:ext cx="2088000" cy="2161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Picture Placeholder 9"/>
          <p:cNvSpPr>
            <a:spLocks noGrp="1" noChangeAspect="1"/>
          </p:cNvSpPr>
          <p:nvPr>
            <p:ph type="pic" sz="quarter" idx="16"/>
          </p:nvPr>
        </p:nvSpPr>
        <p:spPr>
          <a:xfrm>
            <a:off x="8043594" y="1870073"/>
            <a:ext cx="2088000" cy="216128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43151" y="4129509"/>
            <a:ext cx="208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3176632" y="4129509"/>
            <a:ext cx="208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5610113" y="4129509"/>
            <a:ext cx="208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8043594" y="4129509"/>
            <a:ext cx="208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743151" y="4184542"/>
            <a:ext cx="2088000" cy="2731697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3176632" y="4184542"/>
            <a:ext cx="2088000" cy="2731697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19"/>
          </p:nvPr>
        </p:nvSpPr>
        <p:spPr>
          <a:xfrm>
            <a:off x="5610113" y="4184542"/>
            <a:ext cx="2088000" cy="2731697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8043594" y="4184542"/>
            <a:ext cx="2088000" cy="2731697"/>
          </a:xfrm>
        </p:spPr>
        <p:txBody>
          <a:bodyPr lIns="0" rIns="0">
            <a:normAutofit/>
          </a:bodyPr>
          <a:lstStyle>
            <a:lvl1pPr>
              <a:buClr>
                <a:schemeClr val="tx1"/>
              </a:buCl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24" name="Straight Connector 2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. 6 CASE STUDIES (PRINT ONL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53300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43151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2261767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3870234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 userDrawn="1"/>
        </p:nvSpPr>
        <p:spPr>
          <a:xfrm>
            <a:off x="5478701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7087168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8695636" y="1782971"/>
            <a:ext cx="1548000" cy="5187171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Picture Placeholder 9"/>
          <p:cNvSpPr>
            <a:spLocks noGrp="1" noChangeAspect="1"/>
          </p:cNvSpPr>
          <p:nvPr>
            <p:ph type="pic" sz="quarter" idx="16"/>
          </p:nvPr>
        </p:nvSpPr>
        <p:spPr>
          <a:xfrm>
            <a:off x="2340710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340710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9"/>
          <p:cNvSpPr>
            <a:spLocks noGrp="1" noChangeAspect="1"/>
          </p:cNvSpPr>
          <p:nvPr>
            <p:ph type="pic" sz="quarter" idx="18"/>
          </p:nvPr>
        </p:nvSpPr>
        <p:spPr>
          <a:xfrm>
            <a:off x="3960305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960305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9"/>
          <p:cNvSpPr>
            <a:spLocks noGrp="1" noChangeAspect="1"/>
          </p:cNvSpPr>
          <p:nvPr>
            <p:ph type="pic" sz="quarter" idx="20"/>
          </p:nvPr>
        </p:nvSpPr>
        <p:spPr>
          <a:xfrm>
            <a:off x="5564979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5564979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9"/>
          <p:cNvSpPr>
            <a:spLocks noGrp="1" noChangeAspect="1"/>
          </p:cNvSpPr>
          <p:nvPr>
            <p:ph type="pic" sz="quarter" idx="22"/>
          </p:nvPr>
        </p:nvSpPr>
        <p:spPr>
          <a:xfrm>
            <a:off x="7181482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7181482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9"/>
          <p:cNvSpPr>
            <a:spLocks noGrp="1" noChangeAspect="1"/>
          </p:cNvSpPr>
          <p:nvPr>
            <p:ph type="pic" sz="quarter" idx="24"/>
          </p:nvPr>
        </p:nvSpPr>
        <p:spPr>
          <a:xfrm>
            <a:off x="8785662" y="1870073"/>
            <a:ext cx="1360227" cy="140796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8785662" y="3370377"/>
            <a:ext cx="136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743151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5"/>
          </p:nvPr>
        </p:nvSpPr>
        <p:spPr>
          <a:xfrm>
            <a:off x="2340710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7" name="Text Placeholder 11"/>
          <p:cNvSpPr>
            <a:spLocks noGrp="1"/>
          </p:cNvSpPr>
          <p:nvPr>
            <p:ph type="body" sz="quarter" idx="26"/>
          </p:nvPr>
        </p:nvSpPr>
        <p:spPr>
          <a:xfrm>
            <a:off x="3960305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27"/>
          </p:nvPr>
        </p:nvSpPr>
        <p:spPr>
          <a:xfrm>
            <a:off x="5564979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8"/>
          </p:nvPr>
        </p:nvSpPr>
        <p:spPr>
          <a:xfrm>
            <a:off x="7181482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29"/>
          </p:nvPr>
        </p:nvSpPr>
        <p:spPr>
          <a:xfrm>
            <a:off x="8785662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buClr>
                <a:schemeClr val="tx1"/>
              </a:buClr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33" name="Straight Connector 32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. HALF 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2952449" cy="12602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476625" y="133350"/>
            <a:ext cx="7086600" cy="72993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25894" y="1644650"/>
            <a:ext cx="2736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14945" y="1767642"/>
            <a:ext cx="2925679" cy="52237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288696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. FULL 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23984" y="1782763"/>
            <a:ext cx="5318125" cy="3876675"/>
          </a:xfrm>
          <a:solidFill>
            <a:schemeClr val="tx1"/>
          </a:solidFill>
        </p:spPr>
        <p:txBody>
          <a:bodyPr lIns="504000" tIns="10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A1A7C0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buClr>
                <a:srgbClr val="606B8D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606B8D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1" name="Frame 10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2" name="Picture 11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.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530225" y="1782763"/>
            <a:ext cx="9702503" cy="50831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4" y="6896100"/>
            <a:ext cx="4266312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. 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69925" y="1782763"/>
            <a:ext cx="2849563" cy="5116512"/>
          </a:xfrm>
          <a:solidFill>
            <a:srgbClr val="A1A7C0"/>
          </a:solidFill>
        </p:spPr>
        <p:txBody>
          <a:bodyPr tIns="108000"/>
          <a:lstStyle>
            <a:lvl1pPr>
              <a:buClr>
                <a:schemeClr val="tx1"/>
              </a:buClr>
              <a:defRPr/>
            </a:lvl1pPr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312806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3"/>
          <p:cNvSpPr>
            <a:spLocks noGrp="1"/>
          </p:cNvSpPr>
          <p:nvPr>
            <p:ph sz="quarter" idx="16"/>
          </p:nvPr>
        </p:nvSpPr>
        <p:spPr>
          <a:xfrm>
            <a:off x="3502868" y="1782763"/>
            <a:ext cx="6663600" cy="5083200"/>
          </a:xfrm>
        </p:spPr>
        <p:txBody>
          <a:bodyPr tIns="108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. TWO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3"/>
            <a:ext cx="4708524" cy="50069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7" name="Chart Placeholder 18"/>
          <p:cNvSpPr>
            <a:spLocks noGrp="1"/>
          </p:cNvSpPr>
          <p:nvPr>
            <p:ph type="chart" sz="quarter" idx="14"/>
          </p:nvPr>
        </p:nvSpPr>
        <p:spPr>
          <a:xfrm>
            <a:off x="5443537" y="1858963"/>
            <a:ext cx="4662487" cy="50069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312806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. CHAR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5"/>
            <a:ext cx="4708524" cy="500697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6896100"/>
            <a:ext cx="4235315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Table Placeholder 10"/>
          <p:cNvSpPr>
            <a:spLocks noGrp="1"/>
          </p:cNvSpPr>
          <p:nvPr>
            <p:ph type="tbl" sz="quarter" idx="15"/>
          </p:nvPr>
        </p:nvSpPr>
        <p:spPr>
          <a:xfrm>
            <a:off x="5443537" y="1858963"/>
            <a:ext cx="4816475" cy="5007375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. THRE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3"/>
            <a:ext cx="3060000" cy="50069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6896100"/>
            <a:ext cx="426631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Chart Placeholder 18"/>
          <p:cNvSpPr>
            <a:spLocks noGrp="1"/>
          </p:cNvSpPr>
          <p:nvPr>
            <p:ph type="chart" sz="quarter" idx="15"/>
          </p:nvPr>
        </p:nvSpPr>
        <p:spPr>
          <a:xfrm>
            <a:off x="3843338" y="1858963"/>
            <a:ext cx="3060000" cy="50069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9" name="Chart Placeholder 18"/>
          <p:cNvSpPr>
            <a:spLocks noGrp="1"/>
          </p:cNvSpPr>
          <p:nvPr>
            <p:ph type="chart" sz="quarter" idx="16"/>
          </p:nvPr>
        </p:nvSpPr>
        <p:spPr>
          <a:xfrm>
            <a:off x="7034213" y="1858963"/>
            <a:ext cx="3060000" cy="50069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03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bg2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bg2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538" y="437106"/>
            <a:ext cx="8762625" cy="133497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538" y="1796066"/>
            <a:ext cx="9699900" cy="550313"/>
          </a:xfrm>
        </p:spPr>
        <p:txBody>
          <a:bodyPr>
            <a:noAutofit/>
          </a:bodyPr>
          <a:lstStyle>
            <a:lvl1pPr marL="0" indent="0" algn="l">
              <a:lnSpc>
                <a:spcPct val="80000"/>
              </a:lnSpc>
              <a:buNone/>
              <a:defRPr sz="2400" b="0">
                <a:solidFill>
                  <a:srgbClr val="606B8D"/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47261" y="243836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626450" y="240788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7105638" y="240788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. FOU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41044"/>
            <a:ext cx="4608000" cy="240823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4220706"/>
            <a:ext cx="4510087" cy="428625"/>
          </a:xfrm>
        </p:spPr>
        <p:txBody>
          <a:bodyPr anchor="t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Chart Placeholder 18"/>
          <p:cNvSpPr>
            <a:spLocks noGrp="1"/>
          </p:cNvSpPr>
          <p:nvPr>
            <p:ph type="chart" sz="quarter" idx="15"/>
          </p:nvPr>
        </p:nvSpPr>
        <p:spPr>
          <a:xfrm>
            <a:off x="5492751" y="1841044"/>
            <a:ext cx="4608000" cy="240823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405438" y="4220706"/>
            <a:ext cx="4510087" cy="428625"/>
          </a:xfrm>
        </p:spPr>
        <p:txBody>
          <a:bodyPr anchor="t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0" name="Chart Placeholder 18"/>
          <p:cNvSpPr>
            <a:spLocks noGrp="1"/>
          </p:cNvSpPr>
          <p:nvPr>
            <p:ph type="chart" sz="quarter" idx="17"/>
          </p:nvPr>
        </p:nvSpPr>
        <p:spPr>
          <a:xfrm>
            <a:off x="652464" y="4659313"/>
            <a:ext cx="4608000" cy="240823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12" name="Chart Placeholder 18"/>
          <p:cNvSpPr>
            <a:spLocks noGrp="1"/>
          </p:cNvSpPr>
          <p:nvPr>
            <p:ph type="chart" sz="quarter" idx="19"/>
          </p:nvPr>
        </p:nvSpPr>
        <p:spPr>
          <a:xfrm>
            <a:off x="5492751" y="4659313"/>
            <a:ext cx="4608000" cy="2408237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538163" y="6896100"/>
            <a:ext cx="426631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3041" y="2348893"/>
            <a:ext cx="9380220" cy="1620771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3041" y="4005752"/>
            <a:ext cx="9380220" cy="19323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1A7C0"/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66750" y="3983064"/>
            <a:ext cx="9159175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accent1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02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accent1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538" y="504606"/>
            <a:ext cx="8762625" cy="127196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538" y="1796066"/>
            <a:ext cx="9699900" cy="550313"/>
          </a:xfrm>
        </p:spPr>
        <p:txBody>
          <a:bodyPr>
            <a:noAutofit/>
          </a:bodyPr>
          <a:lstStyle>
            <a:lvl1pPr marL="0" indent="0" algn="l">
              <a:lnSpc>
                <a:spcPct val="80000"/>
              </a:lnSpc>
              <a:buNone/>
              <a:defRPr sz="2400" b="0">
                <a:solidFill>
                  <a:srgbClr val="A1A7C0"/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31763" y="2407884"/>
            <a:ext cx="10429875" cy="37591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03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668338" y="6964705"/>
            <a:ext cx="2759075" cy="161583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95690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1050" b="1" dirty="0" smtClean="0">
                <a:solidFill>
                  <a:schemeClr val="accent1"/>
                </a:solidFill>
                <a:latin typeface="+mn-lt"/>
                <a:cs typeface="+mn-cs"/>
              </a:rPr>
              <a:t>savills.com</a:t>
            </a:r>
            <a:endParaRPr lang="en-GB" sz="1050" b="1" dirty="0">
              <a:solidFill>
                <a:schemeClr val="accent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538" y="437106"/>
            <a:ext cx="8762625" cy="133497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538" y="1796066"/>
            <a:ext cx="9699900" cy="550313"/>
          </a:xfrm>
        </p:spPr>
        <p:txBody>
          <a:bodyPr>
            <a:noAutofit/>
          </a:bodyPr>
          <a:lstStyle>
            <a:lvl1pPr marL="0" indent="0" algn="l">
              <a:lnSpc>
                <a:spcPct val="80000"/>
              </a:lnSpc>
              <a:buNone/>
              <a:defRPr sz="2400" b="0">
                <a:solidFill>
                  <a:srgbClr val="A1A7C0"/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47261" y="240788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3626450" y="240788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7105638" y="2407885"/>
            <a:ext cx="3456000" cy="35436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69130" y="6748468"/>
            <a:ext cx="4097338" cy="153270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date if needed]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69130" y="6191250"/>
            <a:ext cx="4097338" cy="577124"/>
          </a:xfrm>
        </p:spPr>
        <p:txBody>
          <a:bodyPr lIns="0" tIns="0" rIns="0" bIns="0" anchor="b"/>
          <a:lstStyle>
            <a:lvl1pPr marL="0" indent="0">
              <a:buFontTx/>
              <a:buNone/>
              <a:defRPr sz="800"/>
            </a:lvl1pPr>
          </a:lstStyle>
          <a:p>
            <a:pPr lvl="0"/>
            <a:r>
              <a:rPr lang="en-US" dirty="0" smtClean="0"/>
              <a:t>[Insert office address if needed]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742108" y="1845425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399215" y="833158"/>
            <a:ext cx="129398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5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742108" y="269649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6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649707" y="268070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7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742108" y="3547561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8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649707" y="3531774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9" name="Text Placehold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742108" y="4398629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0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649707" y="4382842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1" name="Text Placeholder 16"/>
          <p:cNvSpPr>
            <a:spLocks noGrp="1"/>
          </p:cNvSpPr>
          <p:nvPr>
            <p:ph type="body" sz="quarter" idx="30" hasCustomPrompt="1"/>
          </p:nvPr>
        </p:nvSpPr>
        <p:spPr>
          <a:xfrm>
            <a:off x="742108" y="5249697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2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49707" y="5233910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3" name="Text Placeholder 16"/>
          <p:cNvSpPr>
            <a:spLocks noGrp="1"/>
          </p:cNvSpPr>
          <p:nvPr>
            <p:ph type="body" sz="quarter" idx="32" hasCustomPrompt="1"/>
          </p:nvPr>
        </p:nvSpPr>
        <p:spPr>
          <a:xfrm>
            <a:off x="742108" y="610076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4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649707" y="608497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RROWS SUB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742108" y="1845425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399215" y="833158"/>
            <a:ext cx="129398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5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742108" y="269649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6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649707" y="268070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7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742108" y="3547561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8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649707" y="3531774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9" name="Text Placehold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742108" y="4398629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0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649707" y="4382842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1" name="Text Placeholder 16"/>
          <p:cNvSpPr>
            <a:spLocks noGrp="1"/>
          </p:cNvSpPr>
          <p:nvPr>
            <p:ph type="body" sz="quarter" idx="30" hasCustomPrompt="1"/>
          </p:nvPr>
        </p:nvSpPr>
        <p:spPr>
          <a:xfrm>
            <a:off x="742108" y="5249697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2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49707" y="5233910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3" name="Text Placeholder 16"/>
          <p:cNvSpPr>
            <a:spLocks noGrp="1"/>
          </p:cNvSpPr>
          <p:nvPr>
            <p:ph type="body" sz="quarter" idx="32" hasCustomPrompt="1"/>
          </p:nvPr>
        </p:nvSpPr>
        <p:spPr>
          <a:xfrm>
            <a:off x="742108" y="610076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4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649707" y="608497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2B3E65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8636490" cy="12602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494257" y="1829638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649707" y="2680664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494257" y="2680664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49707" y="3531690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1494257" y="3531690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649707" y="4382716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1494257" y="4382716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649707" y="5233742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1494257" y="5233742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6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649707" y="6084767"/>
            <a:ext cx="774700" cy="771525"/>
          </a:xfrm>
          <a:solidFill>
            <a:srgbClr val="606B8D"/>
          </a:solidFill>
        </p:spPr>
        <p:txBody>
          <a:bodyPr anchor="ctr"/>
          <a:lstStyle>
            <a:lvl1pPr algn="ctr">
              <a:buFontTx/>
              <a:buNone/>
              <a:defRPr sz="2400" b="0"/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22" hasCustomPrompt="1"/>
          </p:nvPr>
        </p:nvSpPr>
        <p:spPr>
          <a:xfrm>
            <a:off x="1494257" y="6084767"/>
            <a:ext cx="7772400" cy="771525"/>
          </a:xfrm>
          <a:solidFill>
            <a:srgbClr val="2B3E65"/>
          </a:solidFill>
        </p:spPr>
        <p:txBody>
          <a:bodyPr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399215" y="833158"/>
            <a:ext cx="129398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2299"/>
            <a:ext cx="5438775" cy="4216401"/>
          </a:xfrm>
          <a:solidFill>
            <a:srgbClr val="2B3E65"/>
          </a:solidFill>
        </p:spPr>
        <p:txBody>
          <a:bodyPr tIns="10800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6121832" y="1892299"/>
            <a:ext cx="4109606" cy="4215600"/>
          </a:xfrm>
        </p:spPr>
        <p:txBody>
          <a:bodyPr/>
          <a:lstStyle/>
          <a:p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rgbClr val="A1A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/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0243" y="2634696"/>
            <a:ext cx="9089390" cy="1968123"/>
          </a:xfrm>
        </p:spPr>
        <p:txBody>
          <a:bodyPr anchor="b">
            <a:normAutofit/>
          </a:bodyPr>
          <a:lstStyle>
            <a:lvl1pPr algn="l">
              <a:defRPr sz="3200" b="1" cap="none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243" y="4630602"/>
            <a:ext cx="9089390" cy="1654026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66750" y="4620324"/>
            <a:ext cx="8856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 TEAM SLIDE 1- 9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1"/>
          <p:cNvSpPr>
            <a:spLocks noGrp="1"/>
          </p:cNvSpPr>
          <p:nvPr>
            <p:ph type="body" sz="quarter" idx="31" hasCustomPrompt="1"/>
          </p:nvPr>
        </p:nvSpPr>
        <p:spPr>
          <a:xfrm>
            <a:off x="3878263" y="3520986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41" name="Text Placeholder 21"/>
          <p:cNvSpPr>
            <a:spLocks noGrp="1"/>
          </p:cNvSpPr>
          <p:nvPr>
            <p:ph type="body" sz="quarter" idx="32" hasCustomPrompt="1"/>
          </p:nvPr>
        </p:nvSpPr>
        <p:spPr>
          <a:xfrm>
            <a:off x="3878263" y="5253953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44" name="Text Placeholder 21"/>
          <p:cNvSpPr>
            <a:spLocks noGrp="1"/>
          </p:cNvSpPr>
          <p:nvPr>
            <p:ph type="body" sz="quarter" idx="33" hasCustomPrompt="1"/>
          </p:nvPr>
        </p:nvSpPr>
        <p:spPr>
          <a:xfrm>
            <a:off x="3878263" y="1779588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7" name="Text Placeholder 21"/>
          <p:cNvSpPr>
            <a:spLocks noGrp="1"/>
          </p:cNvSpPr>
          <p:nvPr>
            <p:ph type="body" sz="quarter" idx="34" hasCustomPrompt="1"/>
          </p:nvPr>
        </p:nvSpPr>
        <p:spPr>
          <a:xfrm>
            <a:off x="7119938" y="3520986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8" name="Text Placeholder 21"/>
          <p:cNvSpPr>
            <a:spLocks noGrp="1"/>
          </p:cNvSpPr>
          <p:nvPr>
            <p:ph type="body" sz="quarter" idx="35" hasCustomPrompt="1"/>
          </p:nvPr>
        </p:nvSpPr>
        <p:spPr>
          <a:xfrm>
            <a:off x="7119938" y="5253953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59" name="Text Placeholder 21"/>
          <p:cNvSpPr>
            <a:spLocks noGrp="1"/>
          </p:cNvSpPr>
          <p:nvPr>
            <p:ph type="body" sz="quarter" idx="36" hasCustomPrompt="1"/>
          </p:nvPr>
        </p:nvSpPr>
        <p:spPr>
          <a:xfrm>
            <a:off x="7119938" y="1779588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32" name="Text Placeholder 21"/>
          <p:cNvSpPr>
            <a:spLocks noGrp="1"/>
          </p:cNvSpPr>
          <p:nvPr>
            <p:ph type="body" sz="quarter" idx="29" hasCustomPrompt="1"/>
          </p:nvPr>
        </p:nvSpPr>
        <p:spPr>
          <a:xfrm>
            <a:off x="647701" y="3520986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35" name="Text Placeholder 21"/>
          <p:cNvSpPr>
            <a:spLocks noGrp="1"/>
          </p:cNvSpPr>
          <p:nvPr>
            <p:ph type="body" sz="quarter" idx="30" hasCustomPrompt="1"/>
          </p:nvPr>
        </p:nvSpPr>
        <p:spPr>
          <a:xfrm>
            <a:off x="647701" y="5253953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1" y="1779588"/>
            <a:ext cx="3009900" cy="1625600"/>
          </a:xfrm>
          <a:solidFill>
            <a:srgbClr val="2B3E65"/>
          </a:solidFill>
        </p:spPr>
        <p:txBody>
          <a:bodyPr lIns="1620000" tIns="0" rIns="18000" bIns="7200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 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4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3954209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7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7206615" y="185438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718831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3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3954209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6" name="Picture Placeholder 19"/>
          <p:cNvSpPr>
            <a:spLocks noGrp="1"/>
          </p:cNvSpPr>
          <p:nvPr>
            <p:ph type="pic" sz="quarter" idx="21"/>
          </p:nvPr>
        </p:nvSpPr>
        <p:spPr>
          <a:xfrm>
            <a:off x="7206615" y="3595786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9" name="Picture Placeholder 19"/>
          <p:cNvSpPr>
            <a:spLocks noGrp="1"/>
          </p:cNvSpPr>
          <p:nvPr>
            <p:ph type="pic" sz="quarter" idx="23"/>
          </p:nvPr>
        </p:nvSpPr>
        <p:spPr>
          <a:xfrm>
            <a:off x="718831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2" name="Picture Placeholder 19"/>
          <p:cNvSpPr>
            <a:spLocks noGrp="1"/>
          </p:cNvSpPr>
          <p:nvPr>
            <p:ph type="pic" sz="quarter" idx="25"/>
          </p:nvPr>
        </p:nvSpPr>
        <p:spPr>
          <a:xfrm>
            <a:off x="3954209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5" name="Picture Placeholder 19"/>
          <p:cNvSpPr>
            <a:spLocks noGrp="1"/>
          </p:cNvSpPr>
          <p:nvPr>
            <p:ph type="pic" sz="quarter" idx="27"/>
          </p:nvPr>
        </p:nvSpPr>
        <p:spPr>
          <a:xfrm>
            <a:off x="7206615" y="53287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cxnSp>
        <p:nvCxnSpPr>
          <p:cNvPr id="23" name="Straight Connector 22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8"/>
          <p:cNvSpPr>
            <a:spLocks noGrp="1"/>
          </p:cNvSpPr>
          <p:nvPr>
            <p:ph type="body" sz="quarter" idx="37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 TEAM 3 PEOPLE AND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632033" y="1779588"/>
            <a:ext cx="3094577" cy="516985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3867411" y="1779588"/>
            <a:ext cx="3094577" cy="516985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7119817" y="1779588"/>
            <a:ext cx="3094577" cy="516985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04025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3933000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>
            <a:off x="7195312" y="3418650"/>
            <a:ext cx="293528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252034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9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3954209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487412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11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7206615" y="1860153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739818" y="1862138"/>
            <a:ext cx="1415091" cy="149066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0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>
                <a:solidFill>
                  <a:schemeClr val="tx1"/>
                </a:solidFill>
              </a:defRPr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</a:t>
            </a:r>
          </a:p>
          <a:p>
            <a:pPr lvl="2"/>
            <a:r>
              <a:rPr lang="en-US" dirty="0" smtClean="0"/>
              <a:t>Tel:</a:t>
            </a:r>
          </a:p>
          <a:p>
            <a:pPr lvl="2"/>
            <a:r>
              <a:rPr lang="en-US" dirty="0" smtClean="0"/>
              <a:t>Mob:</a:t>
            </a:r>
          </a:p>
          <a:p>
            <a:pPr lvl="2"/>
            <a:r>
              <a:rPr lang="en-US" dirty="0" smtClean="0"/>
              <a:t>Email: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3516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3831641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7101300" y="3496931"/>
            <a:ext cx="3077870" cy="340420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Insert Biography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538164" y="6896100"/>
            <a:ext cx="4266312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 TEAM 2 PEOPLE AND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632033" y="738950"/>
            <a:ext cx="1620000" cy="619220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5468049" y="738950"/>
            <a:ext cx="1620000" cy="619220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354579" y="2404237"/>
            <a:ext cx="295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7196203" y="2404237"/>
            <a:ext cx="295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4483" y="793630"/>
            <a:ext cx="2151660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55849" y="2501658"/>
            <a:ext cx="2974975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224000" indent="-244800">
              <a:buClr>
                <a:srgbClr val="2B3E65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722314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722314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2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5541963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7147615" y="793630"/>
            <a:ext cx="2151660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/>
            </a:lvl1pPr>
            <a:lvl2pPr marL="0" indent="0">
              <a:spcBef>
                <a:spcPts val="0"/>
              </a:spcBef>
              <a:buFontTx/>
              <a:buNone/>
              <a:defRPr sz="14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7178981" y="2501658"/>
            <a:ext cx="2974975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/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/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/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/>
            </a:lvl4pPr>
            <a:lvl5pPr marL="1224000" indent="-244800">
              <a:buClr>
                <a:srgbClr val="2B3E65"/>
              </a:buCl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5545446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5545446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18795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5453901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742108" y="1845425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399215" y="833158"/>
            <a:ext cx="129398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5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742108" y="269649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6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649707" y="268070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7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742108" y="3547561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8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649707" y="3531774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9" name="Text Placehold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742108" y="4398629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0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649707" y="4382842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1" name="Text Placeholder 16"/>
          <p:cNvSpPr>
            <a:spLocks noGrp="1"/>
          </p:cNvSpPr>
          <p:nvPr>
            <p:ph type="body" sz="quarter" idx="30" hasCustomPrompt="1"/>
          </p:nvPr>
        </p:nvSpPr>
        <p:spPr>
          <a:xfrm>
            <a:off x="742108" y="5249697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2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49707" y="5233910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3" name="Text Placeholder 16"/>
          <p:cNvSpPr>
            <a:spLocks noGrp="1"/>
          </p:cNvSpPr>
          <p:nvPr>
            <p:ph type="body" sz="quarter" idx="32" hasCustomPrompt="1"/>
          </p:nvPr>
        </p:nvSpPr>
        <p:spPr>
          <a:xfrm>
            <a:off x="742108" y="610076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4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649707" y="608497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 1 PERSON BI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632033" y="738950"/>
            <a:ext cx="1620000" cy="619220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2354579" y="2404237"/>
            <a:ext cx="7812000" cy="0"/>
          </a:xfrm>
          <a:prstGeom prst="line">
            <a:avLst/>
          </a:prstGeom>
          <a:ln w="6350"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4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718831" y="796398"/>
            <a:ext cx="1476000" cy="14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4483" y="793630"/>
            <a:ext cx="6888528" cy="1500441"/>
          </a:xfrm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FontTx/>
              <a:buNone/>
              <a:defRPr sz="1400" b="1"/>
            </a:lvl1pPr>
            <a:lvl2pPr marL="0" indent="0">
              <a:spcBef>
                <a:spcPts val="0"/>
              </a:spcBef>
              <a:buFontTx/>
              <a:buNone/>
              <a:defRPr sz="14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Name:</a:t>
            </a:r>
          </a:p>
          <a:p>
            <a:pPr lvl="1"/>
            <a:r>
              <a:rPr lang="en-US" dirty="0" smtClean="0"/>
              <a:t>Job Title::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55849" y="2501658"/>
            <a:ext cx="7808914" cy="4399473"/>
          </a:xfrm>
        </p:spPr>
        <p:txBody>
          <a:bodyPr lIns="0" tIns="0" rIns="0" bIns="0"/>
          <a:lstStyle>
            <a:lvl1pPr marL="0" indent="0">
              <a:buFontTx/>
              <a:buNone/>
              <a:defRPr sz="1800"/>
            </a:lvl1pPr>
            <a:lvl2pPr marL="421200" indent="-216000">
              <a:buClr>
                <a:schemeClr val="tx1"/>
              </a:buClr>
              <a:buFont typeface="Wingdings" pitchFamily="2" charset="2"/>
              <a:buChar char="§"/>
              <a:defRPr sz="1800"/>
            </a:lvl2pPr>
            <a:lvl3pPr marL="673100" indent="-241300">
              <a:buClr>
                <a:srgbClr val="A1A7C0"/>
              </a:buClr>
              <a:buFont typeface="Wingdings" pitchFamily="2" charset="2"/>
              <a:buChar char="§"/>
              <a:defRPr sz="1800"/>
            </a:lvl3pPr>
            <a:lvl4pPr marL="968400" indent="-244800">
              <a:buClr>
                <a:srgbClr val="606B8D"/>
              </a:buClr>
              <a:buFont typeface="Wingdings" pitchFamily="2" charset="2"/>
              <a:buChar char="§"/>
              <a:defRPr sz="1800"/>
            </a:lvl4pPr>
            <a:lvl5pPr marL="1224000" indent="-244800">
              <a:buClr>
                <a:srgbClr val="2B3E65"/>
              </a:buCl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722314" y="2422525"/>
            <a:ext cx="1449386" cy="1014413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FontTx/>
              <a:buNone/>
              <a:defRPr sz="105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Contact details</a:t>
            </a:r>
            <a:endParaRPr lang="en-GB" dirty="0"/>
          </a:p>
        </p:txBody>
      </p:sp>
      <p:sp>
        <p:nvSpPr>
          <p:cNvPr id="9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722314" y="3795622"/>
            <a:ext cx="1449386" cy="3071003"/>
          </a:xfrm>
        </p:spPr>
        <p:txBody>
          <a:bodyPr lIns="0" tIns="0" rIns="0" bIns="0" anchor="t"/>
          <a:lstStyle>
            <a:lvl1pPr marL="190500" indent="-190500">
              <a:spcBef>
                <a:spcPts val="600"/>
              </a:spcBef>
              <a:buFont typeface="Wingdings" pitchFamily="2" charset="2"/>
              <a:buChar char="§"/>
              <a:defRPr sz="1400" b="1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1000"/>
            </a:lvl2pPr>
            <a:lvl3pPr marL="0" indent="0">
              <a:spcBef>
                <a:spcPts val="200"/>
              </a:spcBef>
              <a:buFontTx/>
              <a:buNone/>
              <a:defRPr sz="1000"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 smtClean="0"/>
              <a:t>Enter client list here</a:t>
            </a:r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18795" y="3485068"/>
            <a:ext cx="15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accent1"/>
                </a:solidFill>
              </a:rPr>
              <a:t>Client</a:t>
            </a:r>
            <a:r>
              <a:rPr lang="en-GB" sz="1200" b="1" baseline="0" dirty="0" smtClean="0">
                <a:solidFill>
                  <a:schemeClr val="accent1"/>
                </a:solidFill>
              </a:rPr>
              <a:t> list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. 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2299"/>
            <a:ext cx="9545638" cy="4216401"/>
          </a:xfrm>
          <a:solidFill>
            <a:srgbClr val="2B3E65"/>
          </a:solidFill>
        </p:spPr>
        <p:txBody>
          <a:bodyPr tIns="10800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0" name="Picture Placeholder 18"/>
          <p:cNvSpPr>
            <a:spLocks noGrp="1" noChangeAspect="1"/>
          </p:cNvSpPr>
          <p:nvPr>
            <p:ph type="pic" sz="quarter" idx="24"/>
          </p:nvPr>
        </p:nvSpPr>
        <p:spPr>
          <a:xfrm>
            <a:off x="6192657" y="1963063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Picture Placeholder 18"/>
          <p:cNvSpPr>
            <a:spLocks noGrp="1" noChangeAspect="1"/>
          </p:cNvSpPr>
          <p:nvPr>
            <p:ph type="pic" sz="quarter" idx="25"/>
          </p:nvPr>
        </p:nvSpPr>
        <p:spPr>
          <a:xfrm>
            <a:off x="8237446" y="1963063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" name="Picture Placeholder 18"/>
          <p:cNvSpPr>
            <a:spLocks noGrp="1" noChangeAspect="1"/>
          </p:cNvSpPr>
          <p:nvPr>
            <p:ph type="pic" sz="quarter" idx="13"/>
          </p:nvPr>
        </p:nvSpPr>
        <p:spPr>
          <a:xfrm>
            <a:off x="6192657" y="4026779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Picture Placeholder 18"/>
          <p:cNvSpPr>
            <a:spLocks noGrp="1" noChangeAspect="1"/>
          </p:cNvSpPr>
          <p:nvPr>
            <p:ph type="pic" sz="quarter" idx="14"/>
          </p:nvPr>
        </p:nvSpPr>
        <p:spPr>
          <a:xfrm>
            <a:off x="8237446" y="4026779"/>
            <a:ext cx="1908000" cy="1952614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 TWO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69925" y="1798638"/>
            <a:ext cx="4710113" cy="519271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5521325" y="1798638"/>
            <a:ext cx="4710113" cy="519271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2088000" cy="21612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Picture Placeholder 9"/>
          <p:cNvSpPr>
            <a:spLocks noGrp="1" noChangeAspect="1"/>
          </p:cNvSpPr>
          <p:nvPr>
            <p:ph type="pic" sz="quarter" idx="14"/>
          </p:nvPr>
        </p:nvSpPr>
        <p:spPr>
          <a:xfrm>
            <a:off x="5610113" y="1870073"/>
            <a:ext cx="2088000" cy="21612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743151" y="4216240"/>
            <a:ext cx="4536000" cy="2700000"/>
          </a:xfrm>
        </p:spPr>
        <p:txBody>
          <a:bodyPr lIns="0" rIns="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43151" y="4129509"/>
            <a:ext cx="4536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5610113" y="4129509"/>
            <a:ext cx="4536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5610113" y="4216240"/>
            <a:ext cx="4536000" cy="2700000"/>
          </a:xfrm>
        </p:spPr>
        <p:txBody>
          <a:bodyPr lIns="0" rIns="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6" name="Straight Connector 15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 THREE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69925" y="1798638"/>
            <a:ext cx="9561513" cy="5192712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Picture Placeholder 9"/>
          <p:cNvSpPr>
            <a:spLocks noGrp="1" noChangeAspect="1"/>
          </p:cNvSpPr>
          <p:nvPr>
            <p:ph type="pic" sz="quarter" idx="18"/>
          </p:nvPr>
        </p:nvSpPr>
        <p:spPr>
          <a:xfrm>
            <a:off x="757238" y="1870075"/>
            <a:ext cx="3030537" cy="31369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9"/>
          <p:cNvSpPr>
            <a:spLocks noGrp="1" noChangeAspect="1"/>
          </p:cNvSpPr>
          <p:nvPr>
            <p:ph type="pic" sz="quarter" idx="19"/>
          </p:nvPr>
        </p:nvSpPr>
        <p:spPr>
          <a:xfrm>
            <a:off x="3906838" y="1870075"/>
            <a:ext cx="3030537" cy="31369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046913" y="1870075"/>
            <a:ext cx="3030537" cy="3136900"/>
          </a:xfrm>
        </p:spPr>
        <p:txBody>
          <a:bodyPr/>
          <a:lstStyle/>
          <a:p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57238" y="5095677"/>
            <a:ext cx="30312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906838" y="5095677"/>
            <a:ext cx="30312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7046913" y="5095677"/>
            <a:ext cx="30312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743151" y="5145437"/>
            <a:ext cx="3031200" cy="1770802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3906838" y="5145437"/>
            <a:ext cx="3031200" cy="1770802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7046913" y="5145437"/>
            <a:ext cx="3031200" cy="1770802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18" name="Straight Connector 1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. FOUR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53300" y="1782971"/>
            <a:ext cx="2304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3081030" y="1782971"/>
            <a:ext cx="2304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 userDrawn="1"/>
        </p:nvSpPr>
        <p:spPr>
          <a:xfrm>
            <a:off x="5508760" y="1782971"/>
            <a:ext cx="2304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7936490" y="1782971"/>
            <a:ext cx="2304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2088000" cy="2161280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Picture Placeholder 9"/>
          <p:cNvSpPr>
            <a:spLocks noGrp="1" noChangeAspect="1"/>
          </p:cNvSpPr>
          <p:nvPr>
            <p:ph type="pic" sz="quarter" idx="14"/>
          </p:nvPr>
        </p:nvSpPr>
        <p:spPr>
          <a:xfrm>
            <a:off x="3176632" y="1870073"/>
            <a:ext cx="2088000" cy="2161280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9"/>
          <p:cNvSpPr>
            <a:spLocks noGrp="1" noChangeAspect="1"/>
          </p:cNvSpPr>
          <p:nvPr>
            <p:ph type="pic" sz="quarter" idx="15"/>
          </p:nvPr>
        </p:nvSpPr>
        <p:spPr>
          <a:xfrm>
            <a:off x="5610113" y="1870073"/>
            <a:ext cx="2088000" cy="2161280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9"/>
          <p:cNvSpPr>
            <a:spLocks noGrp="1" noChangeAspect="1"/>
          </p:cNvSpPr>
          <p:nvPr>
            <p:ph type="pic" sz="quarter" idx="16"/>
          </p:nvPr>
        </p:nvSpPr>
        <p:spPr>
          <a:xfrm>
            <a:off x="8043594" y="1870073"/>
            <a:ext cx="2088000" cy="2161280"/>
          </a:xfrm>
        </p:spPr>
        <p:txBody>
          <a:bodyPr/>
          <a:lstStyle/>
          <a:p>
            <a:endParaRPr lang="en-GB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43151" y="4129509"/>
            <a:ext cx="2088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3176632" y="4129509"/>
            <a:ext cx="2088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5610113" y="4129509"/>
            <a:ext cx="2088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8043594" y="4129509"/>
            <a:ext cx="20880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743151" y="4184542"/>
            <a:ext cx="2088000" cy="2731697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3176632" y="4184542"/>
            <a:ext cx="2088000" cy="2731697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19"/>
          </p:nvPr>
        </p:nvSpPr>
        <p:spPr>
          <a:xfrm>
            <a:off x="5610113" y="4184542"/>
            <a:ext cx="2088000" cy="2731697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Text Placeholder 11"/>
          <p:cNvSpPr>
            <a:spLocks noGrp="1"/>
          </p:cNvSpPr>
          <p:nvPr>
            <p:ph type="body" sz="quarter" idx="20"/>
          </p:nvPr>
        </p:nvSpPr>
        <p:spPr>
          <a:xfrm>
            <a:off x="8043594" y="4184542"/>
            <a:ext cx="2088000" cy="2731697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buClr>
                <a:srgbClr val="606B8D"/>
              </a:buClr>
              <a:defRPr sz="1600"/>
            </a:lvl4pPr>
            <a:lvl5pPr>
              <a:buClr>
                <a:srgbClr val="606B8D"/>
              </a:buCl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24" name="Straight Connector 2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. 6 CASE STUDIES (PRINT ONL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653300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743151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43151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2261767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3870234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 userDrawn="1"/>
        </p:nvSpPr>
        <p:spPr>
          <a:xfrm>
            <a:off x="5478701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7087168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8695636" y="1782971"/>
            <a:ext cx="1548000" cy="5187171"/>
          </a:xfrm>
          <a:prstGeom prst="rect">
            <a:avLst/>
          </a:prstGeom>
          <a:solidFill>
            <a:srgbClr val="2B3E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Picture Placeholder 9"/>
          <p:cNvSpPr>
            <a:spLocks noGrp="1" noChangeAspect="1"/>
          </p:cNvSpPr>
          <p:nvPr>
            <p:ph type="pic" sz="quarter" idx="16"/>
          </p:nvPr>
        </p:nvSpPr>
        <p:spPr>
          <a:xfrm>
            <a:off x="2340710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340710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9"/>
          <p:cNvSpPr>
            <a:spLocks noGrp="1" noChangeAspect="1"/>
          </p:cNvSpPr>
          <p:nvPr>
            <p:ph type="pic" sz="quarter" idx="18"/>
          </p:nvPr>
        </p:nvSpPr>
        <p:spPr>
          <a:xfrm>
            <a:off x="3960305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960305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9"/>
          <p:cNvSpPr>
            <a:spLocks noGrp="1" noChangeAspect="1"/>
          </p:cNvSpPr>
          <p:nvPr>
            <p:ph type="pic" sz="quarter" idx="20"/>
          </p:nvPr>
        </p:nvSpPr>
        <p:spPr>
          <a:xfrm>
            <a:off x="5564979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5564979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9"/>
          <p:cNvSpPr>
            <a:spLocks noGrp="1" noChangeAspect="1"/>
          </p:cNvSpPr>
          <p:nvPr>
            <p:ph type="pic" sz="quarter" idx="22"/>
          </p:nvPr>
        </p:nvSpPr>
        <p:spPr>
          <a:xfrm>
            <a:off x="7181482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7181482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9"/>
          <p:cNvSpPr>
            <a:spLocks noGrp="1" noChangeAspect="1"/>
          </p:cNvSpPr>
          <p:nvPr>
            <p:ph type="pic" sz="quarter" idx="24"/>
          </p:nvPr>
        </p:nvSpPr>
        <p:spPr>
          <a:xfrm>
            <a:off x="8785662" y="1870073"/>
            <a:ext cx="1360227" cy="1407965"/>
          </a:xfrm>
        </p:spPr>
        <p:txBody>
          <a:bodyPr/>
          <a:lstStyle/>
          <a:p>
            <a:endParaRPr lang="en-GB"/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8785662" y="3370377"/>
            <a:ext cx="1360800" cy="0"/>
          </a:xfrm>
          <a:prstGeom prst="line">
            <a:avLst/>
          </a:prstGeom>
          <a:ln w="63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743151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5"/>
          </p:nvPr>
        </p:nvSpPr>
        <p:spPr>
          <a:xfrm>
            <a:off x="2340710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ext Placeholder 11"/>
          <p:cNvSpPr>
            <a:spLocks noGrp="1"/>
          </p:cNvSpPr>
          <p:nvPr>
            <p:ph type="body" sz="quarter" idx="26"/>
          </p:nvPr>
        </p:nvSpPr>
        <p:spPr>
          <a:xfrm>
            <a:off x="3960305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27"/>
          </p:nvPr>
        </p:nvSpPr>
        <p:spPr>
          <a:xfrm>
            <a:off x="5564979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8"/>
          </p:nvPr>
        </p:nvSpPr>
        <p:spPr>
          <a:xfrm>
            <a:off x="7181482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29"/>
          </p:nvPr>
        </p:nvSpPr>
        <p:spPr>
          <a:xfrm>
            <a:off x="8785662" y="3378646"/>
            <a:ext cx="1360800" cy="3612704"/>
          </a:xfrm>
        </p:spPr>
        <p:txBody>
          <a:bodyPr lIns="0" rIns="0">
            <a:noAutofit/>
          </a:bodyPr>
          <a:lstStyle>
            <a:lvl1pPr marL="185738" indent="-185738">
              <a:defRPr sz="1400"/>
            </a:lvl1pPr>
            <a:lvl2pPr marL="357188" indent="-187325">
              <a:defRPr sz="1400"/>
            </a:lvl2pPr>
            <a:lvl3pPr marL="588963" indent="-217488">
              <a:defRPr sz="1400"/>
            </a:lvl3pPr>
            <a:lvl4pPr marL="712788" indent="-155575">
              <a:buClr>
                <a:srgbClr val="606B8D"/>
              </a:buClr>
              <a:defRPr sz="1400"/>
            </a:lvl4pPr>
            <a:lvl5pPr>
              <a:buClr>
                <a:srgbClr val="606B8D"/>
              </a:buCl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33" name="Straight Connector 32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. HALF 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2952449" cy="12602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476625" y="133350"/>
            <a:ext cx="7086600" cy="7299325"/>
          </a:xfrm>
        </p:spPr>
        <p:txBody>
          <a:bodyPr/>
          <a:lstStyle/>
          <a:p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25894" y="1644650"/>
            <a:ext cx="2736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14945" y="1767642"/>
            <a:ext cx="2925679" cy="52237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288696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. FULL 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23984" y="1782763"/>
            <a:ext cx="5318125" cy="3876675"/>
          </a:xfrm>
          <a:solidFill>
            <a:srgbClr val="2B3E65"/>
          </a:solidFill>
        </p:spPr>
        <p:txBody>
          <a:bodyPr lIns="504000" tIns="10800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538164" y="6896100"/>
            <a:ext cx="4297308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3" name="Frame 12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" name="Picture 13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.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530225" y="1782763"/>
            <a:ext cx="9702503" cy="508317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4" y="6896100"/>
            <a:ext cx="4266312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. 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69925" y="1782763"/>
            <a:ext cx="2849563" cy="5116512"/>
          </a:xfrm>
          <a:solidFill>
            <a:srgbClr val="2B3E65"/>
          </a:solidFill>
        </p:spPr>
        <p:txBody>
          <a:bodyPr tIns="108000"/>
          <a:lstStyle>
            <a:lvl4pPr>
              <a:buClr>
                <a:srgbClr val="606B8D"/>
              </a:buClr>
              <a:defRPr/>
            </a:lvl4pPr>
            <a:lvl5pPr>
              <a:buClr>
                <a:srgbClr val="606B8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312806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3"/>
          <p:cNvSpPr>
            <a:spLocks noGrp="1"/>
          </p:cNvSpPr>
          <p:nvPr>
            <p:ph sz="quarter" idx="16"/>
          </p:nvPr>
        </p:nvSpPr>
        <p:spPr>
          <a:xfrm>
            <a:off x="3502868" y="1782763"/>
            <a:ext cx="6663600" cy="5083200"/>
          </a:xfrm>
        </p:spPr>
        <p:txBody>
          <a:bodyPr tIns="10800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RROWS SUB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742108" y="1845425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399215" y="833158"/>
            <a:ext cx="129398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5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742108" y="269649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6" name="Text Placeholder 14"/>
          <p:cNvSpPr>
            <a:spLocks noGrp="1"/>
          </p:cNvSpPr>
          <p:nvPr>
            <p:ph type="body" sz="quarter" idx="25" hasCustomPrompt="1"/>
          </p:nvPr>
        </p:nvSpPr>
        <p:spPr>
          <a:xfrm>
            <a:off x="649707" y="268070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7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742108" y="3547561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38" name="Text Placeholder 14"/>
          <p:cNvSpPr>
            <a:spLocks noGrp="1"/>
          </p:cNvSpPr>
          <p:nvPr>
            <p:ph type="body" sz="quarter" idx="27" hasCustomPrompt="1"/>
          </p:nvPr>
        </p:nvSpPr>
        <p:spPr>
          <a:xfrm>
            <a:off x="649707" y="3531774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9" name="Text Placehold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742108" y="4398629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0" name="Text Placeholder 14"/>
          <p:cNvSpPr>
            <a:spLocks noGrp="1"/>
          </p:cNvSpPr>
          <p:nvPr>
            <p:ph type="body" sz="quarter" idx="29" hasCustomPrompt="1"/>
          </p:nvPr>
        </p:nvSpPr>
        <p:spPr>
          <a:xfrm>
            <a:off x="649707" y="4382842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1" name="Text Placeholder 16"/>
          <p:cNvSpPr>
            <a:spLocks noGrp="1"/>
          </p:cNvSpPr>
          <p:nvPr>
            <p:ph type="body" sz="quarter" idx="30" hasCustomPrompt="1"/>
          </p:nvPr>
        </p:nvSpPr>
        <p:spPr>
          <a:xfrm>
            <a:off x="742108" y="5249697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2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649707" y="5233910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3" name="Text Placeholder 16"/>
          <p:cNvSpPr>
            <a:spLocks noGrp="1"/>
          </p:cNvSpPr>
          <p:nvPr>
            <p:ph type="body" sz="quarter" idx="32" hasCustomPrompt="1"/>
          </p:nvPr>
        </p:nvSpPr>
        <p:spPr>
          <a:xfrm>
            <a:off x="742108" y="6100763"/>
            <a:ext cx="8535241" cy="731520"/>
          </a:xfrm>
          <a:prstGeom prst="roundRect">
            <a:avLst>
              <a:gd name="adj" fmla="val 50000"/>
            </a:avLst>
          </a:prstGeom>
          <a:solidFill>
            <a:srgbClr val="A1A7C0"/>
          </a:solidFill>
        </p:spPr>
        <p:txBody>
          <a:bodyPr lIns="648000" anchor="ctr"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44" name="Text Placeholder 14"/>
          <p:cNvSpPr>
            <a:spLocks noGrp="1"/>
          </p:cNvSpPr>
          <p:nvPr>
            <p:ph type="body" sz="quarter" idx="33" hasCustomPrompt="1"/>
          </p:nvPr>
        </p:nvSpPr>
        <p:spPr>
          <a:xfrm>
            <a:off x="649707" y="6084976"/>
            <a:ext cx="774700" cy="771525"/>
          </a:xfrm>
          <a:blipFill>
            <a:blip r:embed="rId2" cstate="print"/>
            <a:stretch>
              <a:fillRect/>
            </a:stretch>
          </a:blip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rgbClr val="606B8D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. TWO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3"/>
            <a:ext cx="4708524" cy="500697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Chart Placeholder 18"/>
          <p:cNvSpPr>
            <a:spLocks noGrp="1"/>
          </p:cNvSpPr>
          <p:nvPr>
            <p:ph type="chart" sz="quarter" idx="14"/>
          </p:nvPr>
        </p:nvSpPr>
        <p:spPr>
          <a:xfrm>
            <a:off x="5443537" y="1858963"/>
            <a:ext cx="4662487" cy="5006975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38164" y="6896100"/>
            <a:ext cx="4312806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. CHAR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5"/>
            <a:ext cx="4708524" cy="5006973"/>
          </a:xfrm>
        </p:spPr>
        <p:txBody>
          <a:bodyPr/>
          <a:lstStyle/>
          <a:p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6896100"/>
            <a:ext cx="4235315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Table Placeholder 10"/>
          <p:cNvSpPr>
            <a:spLocks noGrp="1"/>
          </p:cNvSpPr>
          <p:nvPr>
            <p:ph type="tbl" sz="quarter" idx="15"/>
          </p:nvPr>
        </p:nvSpPr>
        <p:spPr>
          <a:xfrm>
            <a:off x="5443537" y="1858963"/>
            <a:ext cx="4816475" cy="5007375"/>
          </a:xfrm>
        </p:spPr>
        <p:txBody>
          <a:bodyPr/>
          <a:lstStyle/>
          <a:p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. THRE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58963"/>
            <a:ext cx="3060000" cy="500697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6896100"/>
            <a:ext cx="426631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Chart Placeholder 18"/>
          <p:cNvSpPr>
            <a:spLocks noGrp="1"/>
          </p:cNvSpPr>
          <p:nvPr>
            <p:ph type="chart" sz="quarter" idx="15"/>
          </p:nvPr>
        </p:nvSpPr>
        <p:spPr>
          <a:xfrm>
            <a:off x="3843338" y="1858963"/>
            <a:ext cx="3060000" cy="5006975"/>
          </a:xfrm>
        </p:spPr>
        <p:txBody>
          <a:bodyPr/>
          <a:lstStyle/>
          <a:p>
            <a:endParaRPr lang="en-GB"/>
          </a:p>
        </p:txBody>
      </p:sp>
      <p:sp>
        <p:nvSpPr>
          <p:cNvPr id="9" name="Chart Placeholder 18"/>
          <p:cNvSpPr>
            <a:spLocks noGrp="1"/>
          </p:cNvSpPr>
          <p:nvPr>
            <p:ph type="chart" sz="quarter" idx="16"/>
          </p:nvPr>
        </p:nvSpPr>
        <p:spPr>
          <a:xfrm>
            <a:off x="7034213" y="1858963"/>
            <a:ext cx="3060000" cy="5006975"/>
          </a:xfrm>
        </p:spPr>
        <p:txBody>
          <a:bodyPr/>
          <a:lstStyle/>
          <a:p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. FOU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Chart Placeholder 18"/>
          <p:cNvSpPr>
            <a:spLocks noGrp="1"/>
          </p:cNvSpPr>
          <p:nvPr>
            <p:ph type="chart" sz="quarter" idx="13"/>
          </p:nvPr>
        </p:nvSpPr>
        <p:spPr>
          <a:xfrm>
            <a:off x="652464" y="1841044"/>
            <a:ext cx="4608000" cy="240823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38163" y="4220706"/>
            <a:ext cx="4510087" cy="428625"/>
          </a:xfrm>
        </p:spPr>
        <p:txBody>
          <a:bodyPr anchor="t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8" name="Chart Placeholder 18"/>
          <p:cNvSpPr>
            <a:spLocks noGrp="1"/>
          </p:cNvSpPr>
          <p:nvPr>
            <p:ph type="chart" sz="quarter" idx="15"/>
          </p:nvPr>
        </p:nvSpPr>
        <p:spPr>
          <a:xfrm>
            <a:off x="5492751" y="1841044"/>
            <a:ext cx="4608000" cy="2408237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405438" y="4220706"/>
            <a:ext cx="4510087" cy="428625"/>
          </a:xfrm>
        </p:spPr>
        <p:txBody>
          <a:bodyPr anchor="t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10" name="Chart Placeholder 18"/>
          <p:cNvSpPr>
            <a:spLocks noGrp="1"/>
          </p:cNvSpPr>
          <p:nvPr>
            <p:ph type="chart" sz="quarter" idx="17"/>
          </p:nvPr>
        </p:nvSpPr>
        <p:spPr>
          <a:xfrm>
            <a:off x="652464" y="4659313"/>
            <a:ext cx="4608000" cy="2408237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Chart Placeholder 18"/>
          <p:cNvSpPr>
            <a:spLocks noGrp="1"/>
          </p:cNvSpPr>
          <p:nvPr>
            <p:ph type="chart" sz="quarter" idx="19"/>
          </p:nvPr>
        </p:nvSpPr>
        <p:spPr>
          <a:xfrm>
            <a:off x="5492751" y="4659313"/>
            <a:ext cx="4608000" cy="2408237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538163" y="6896100"/>
            <a:ext cx="426631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7268" y="6757261"/>
            <a:ext cx="4432190" cy="5882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00" baseline="0"/>
            </a:lvl1pPr>
          </a:lstStyle>
          <a:p>
            <a:pPr lvl="0"/>
            <a:r>
              <a:rPr lang="en-US" dirty="0" smtClean="0"/>
              <a:t>Insert source:</a:t>
            </a:r>
            <a:endParaRPr lang="en-GB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649707" y="1829638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D055-00A3-4E1F-830A-86C1BE1F854C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494257" y="1829638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649707" y="2680664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494257" y="2680664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649707" y="3531690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1494257" y="3531690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649707" y="4382716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1494257" y="4382716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649707" y="5233742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1494257" y="5233742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sp>
        <p:nvSpPr>
          <p:cNvPr id="26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649707" y="6084767"/>
            <a:ext cx="774700" cy="771525"/>
          </a:xfrm>
          <a:solidFill>
            <a:srgbClr val="2B3E65"/>
          </a:solidFill>
        </p:spPr>
        <p:txBody>
          <a:bodyPr anchor="ctr"/>
          <a:lstStyle>
            <a:lvl1pPr algn="ctr">
              <a:buFontTx/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  <a:endParaRPr lang="en-GB" dirty="0"/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22" hasCustomPrompt="1"/>
          </p:nvPr>
        </p:nvSpPr>
        <p:spPr>
          <a:xfrm>
            <a:off x="1494257" y="6084767"/>
            <a:ext cx="7772400" cy="771525"/>
          </a:xfrm>
          <a:solidFill>
            <a:srgbClr val="A1A7C0"/>
          </a:solidFill>
        </p:spPr>
        <p:txBody>
          <a:bodyPr anchor="ctr"/>
          <a:lstStyle>
            <a:lvl1pPr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Enter agenda here, delete if not needed</a:t>
            </a:r>
            <a:endParaRPr lang="en-GB" dirty="0"/>
          </a:p>
        </p:txBody>
      </p:sp>
      <p:cxnSp>
        <p:nvCxnSpPr>
          <p:cNvPr id="28" name="Straight Connector 27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4" y="6896100"/>
            <a:ext cx="4281810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5053" y="6992673"/>
            <a:ext cx="403415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2299"/>
            <a:ext cx="5438775" cy="4216401"/>
          </a:xfrm>
          <a:solidFill>
            <a:srgbClr val="A1A7C0"/>
          </a:solidFill>
        </p:spPr>
        <p:txBody>
          <a:bodyPr tIns="10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rgbClr val="606B8D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rgbClr val="606B8D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606B8D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CA34-6738-40AF-91D1-D098062861F9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B232-8F1E-405E-9C98-A855FD5493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538163" y="6896100"/>
            <a:ext cx="4359301" cy="428625"/>
          </a:xfrm>
        </p:spPr>
        <p:txBody>
          <a:bodyPr anchor="b"/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en-US" dirty="0" smtClean="0"/>
              <a:t>Source: Enter source here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6121832" y="1892299"/>
            <a:ext cx="4109606" cy="42156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25894" y="1644650"/>
            <a:ext cx="9612000" cy="0"/>
          </a:xfrm>
          <a:prstGeom prst="line">
            <a:avLst/>
          </a:prstGeom>
          <a:ln>
            <a:solidFill>
              <a:srgbClr val="606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7. PRESENTATION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131763" y="1"/>
            <a:ext cx="3322800" cy="74342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63" y="133351"/>
            <a:ext cx="3324359" cy="1586961"/>
          </a:xfrm>
          <a:noFill/>
        </p:spPr>
        <p:txBody>
          <a:bodyPr lIns="504000" tIns="54000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66750" y="182807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66750" y="287808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7" hasCustomPrompt="1"/>
          </p:nvPr>
        </p:nvSpPr>
        <p:spPr>
          <a:xfrm>
            <a:off x="666750" y="392809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8" hasCustomPrompt="1"/>
          </p:nvPr>
        </p:nvSpPr>
        <p:spPr>
          <a:xfrm>
            <a:off x="666750" y="497810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666750" y="6028114"/>
            <a:ext cx="360000" cy="900000"/>
          </a:xfrm>
        </p:spPr>
        <p:txBody>
          <a:bodyPr wrap="none" lIns="0" rIns="0" anchor="ctr"/>
          <a:lstStyle>
            <a:lvl1pPr marL="0" indent="0" algn="l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No.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>
          <a:xfrm>
            <a:off x="1115885" y="182807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115885" y="287808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2"/>
          </p:nvPr>
        </p:nvSpPr>
        <p:spPr>
          <a:xfrm>
            <a:off x="1115885" y="392809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1115885" y="497810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1115885" y="6028114"/>
            <a:ext cx="2185254" cy="900000"/>
          </a:xfrm>
        </p:spPr>
        <p:txBody>
          <a:bodyPr lIns="0" rIns="0" anchor="ctr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9" name="Picture 18" descr="logo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V="1">
            <a:off x="681038" y="2805193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V="1">
            <a:off x="681038" y="3843579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681038" y="4897464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V="1">
            <a:off x="681038" y="5945782"/>
            <a:ext cx="2604603" cy="0"/>
          </a:xfrm>
          <a:prstGeom prst="line">
            <a:avLst/>
          </a:prstGeom>
          <a:ln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ame 25"/>
          <p:cNvSpPr/>
          <p:nvPr userDrawn="1"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35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80828" y="7008171"/>
            <a:ext cx="1131376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74237" y="7008171"/>
            <a:ext cx="318449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71071" y="7008171"/>
            <a:ext cx="751259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001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8" r:id="rId2"/>
    <p:sldLayoutId id="2147483679" r:id="rId3"/>
    <p:sldLayoutId id="2147483660" r:id="rId4"/>
    <p:sldLayoutId id="2147483749" r:id="rId5"/>
    <p:sldLayoutId id="2147483752" r:id="rId6"/>
    <p:sldLayoutId id="2147483683" r:id="rId7"/>
    <p:sldLayoutId id="2147483686" r:id="rId8"/>
    <p:sldLayoutId id="2147483786" r:id="rId9"/>
    <p:sldLayoutId id="2147483787" r:id="rId10"/>
    <p:sldLayoutId id="2147483788" r:id="rId11"/>
    <p:sldLayoutId id="2147483662" r:id="rId12"/>
    <p:sldLayoutId id="2147483661" r:id="rId13"/>
    <p:sldLayoutId id="2147483720" r:id="rId14"/>
    <p:sldLayoutId id="2147483723" r:id="rId15"/>
    <p:sldLayoutId id="2147483729" r:id="rId16"/>
    <p:sldLayoutId id="2147483726" r:id="rId17"/>
    <p:sldLayoutId id="2147483689" r:id="rId18"/>
    <p:sldLayoutId id="2147483692" r:id="rId19"/>
    <p:sldLayoutId id="2147483695" r:id="rId20"/>
    <p:sldLayoutId id="2147483731" r:id="rId21"/>
    <p:sldLayoutId id="2147483735" r:id="rId22"/>
    <p:sldLayoutId id="2147483738" r:id="rId23"/>
    <p:sldLayoutId id="2147483741" r:id="rId24"/>
    <p:sldLayoutId id="2147483715" r:id="rId25"/>
    <p:sldLayoutId id="2147483717" r:id="rId26"/>
    <p:sldLayoutId id="2147483703" r:id="rId27"/>
    <p:sldLayoutId id="2147483706" r:id="rId28"/>
    <p:sldLayoutId id="2147483709" r:id="rId29"/>
    <p:sldLayoutId id="2147483712" r:id="rId30"/>
    <p:sldLayoutId id="2147483664" r:id="rId31"/>
    <p:sldLayoutId id="2147483665" r:id="rId32"/>
    <p:sldLayoutId id="2147483655" r:id="rId33"/>
  </p:sldLayoutIdLst>
  <p:timing>
    <p:tnLst>
      <p:par>
        <p:cTn id="1" dur="indefinite" restart="never" nodeType="tmRoot"/>
      </p:par>
    </p:tnLst>
  </p:timing>
  <p:txStyles>
    <p:titleStyle>
      <a:lvl1pPr algn="l" defTabSz="1043056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1043056" rtl="0" eaLnBrk="1" latinLnBrk="0" hangingPunct="1">
        <a:spcBef>
          <a:spcPts val="12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9400" algn="l" defTabSz="1043056" rtl="0" eaLnBrk="1" latinLnBrk="0" hangingPunct="1">
        <a:spcBef>
          <a:spcPct val="20000"/>
        </a:spcBef>
        <a:buClr>
          <a:srgbClr val="2B3E65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49238" algn="l" defTabSz="1043056" rtl="0" eaLnBrk="1" latinLnBrk="0" hangingPunct="1">
        <a:spcBef>
          <a:spcPct val="20000"/>
        </a:spcBef>
        <a:buClr>
          <a:srgbClr val="606B8D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84263" indent="-277813" algn="l" defTabSz="1043056" rtl="0" eaLnBrk="1" latinLnBrk="0" hangingPunct="1">
        <a:spcBef>
          <a:spcPct val="20000"/>
        </a:spcBef>
        <a:buClr>
          <a:srgbClr val="A1A7C0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47650" algn="l" defTabSz="1043056" rtl="0" eaLnBrk="1" latinLnBrk="0" hangingPunct="1">
        <a:spcBef>
          <a:spcPct val="20000"/>
        </a:spcBef>
        <a:buClr>
          <a:srgbClr val="A1A7C0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80828" y="7008171"/>
            <a:ext cx="1131376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64096-513A-4056-AD1A-8089F6AFE02D}" type="datetimeFigureOut">
              <a:rPr lang="en-GB" smtClean="0"/>
              <a:pPr/>
              <a:t>13/03/2019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74237" y="7008171"/>
            <a:ext cx="3184494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71071" y="7008171"/>
            <a:ext cx="751259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418B0-CB07-44CE-97FE-8A2F735695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10693400" cy="7561263"/>
          </a:xfrm>
          <a:prstGeom prst="frame">
            <a:avLst>
              <a:gd name="adj1" fmla="val 1841"/>
            </a:avLst>
          </a:prstGeom>
          <a:solidFill>
            <a:srgbClr val="60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 descr="logo.em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9265422" y="457202"/>
            <a:ext cx="943791" cy="9405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89" r:id="rId9"/>
    <p:sldLayoutId id="2147483790" r:id="rId10"/>
    <p:sldLayoutId id="2147483791" r:id="rId11"/>
    <p:sldLayoutId id="2147483763" r:id="rId12"/>
    <p:sldLayoutId id="2147483764" r:id="rId13"/>
    <p:sldLayoutId id="2147483765" r:id="rId14"/>
    <p:sldLayoutId id="2147483766" r:id="rId15"/>
    <p:sldLayoutId id="2147483767" r:id="rId16"/>
    <p:sldLayoutId id="2147483768" r:id="rId17"/>
    <p:sldLayoutId id="2147483769" r:id="rId18"/>
    <p:sldLayoutId id="2147483770" r:id="rId19"/>
    <p:sldLayoutId id="2147483771" r:id="rId20"/>
    <p:sldLayoutId id="2147483772" r:id="rId21"/>
    <p:sldLayoutId id="2147483773" r:id="rId22"/>
    <p:sldLayoutId id="2147483774" r:id="rId23"/>
    <p:sldLayoutId id="2147483775" r:id="rId24"/>
    <p:sldLayoutId id="2147483776" r:id="rId25"/>
    <p:sldLayoutId id="2147483777" r:id="rId26"/>
    <p:sldLayoutId id="2147483778" r:id="rId27"/>
    <p:sldLayoutId id="2147483779" r:id="rId28"/>
    <p:sldLayoutId id="2147483780" r:id="rId29"/>
    <p:sldLayoutId id="2147483781" r:id="rId30"/>
    <p:sldLayoutId id="2147483782" r:id="rId31"/>
    <p:sldLayoutId id="2147483783" r:id="rId32"/>
    <p:sldLayoutId id="2147483784" r:id="rId33"/>
  </p:sldLayoutIdLst>
  <p:txStyles>
    <p:titleStyle>
      <a:lvl1pPr algn="l" defTabSz="1043056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1043056" rtl="0" eaLnBrk="1" latinLnBrk="0" hangingPunct="1">
        <a:spcBef>
          <a:spcPts val="12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9400" algn="l" defTabSz="1043056" rtl="0" eaLnBrk="1" latinLnBrk="0" hangingPunct="1">
        <a:spcBef>
          <a:spcPct val="20000"/>
        </a:spcBef>
        <a:buClr>
          <a:srgbClr val="A1A7C0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49238" algn="l" defTabSz="1043056" rtl="0" eaLnBrk="1" latinLnBrk="0" hangingPunct="1">
        <a:spcBef>
          <a:spcPct val="20000"/>
        </a:spcBef>
        <a:buClr>
          <a:srgbClr val="606B8D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84263" indent="-277813" algn="l" defTabSz="1043056" rtl="0" eaLnBrk="1" latinLnBrk="0" hangingPunct="1">
        <a:spcBef>
          <a:spcPct val="20000"/>
        </a:spcBef>
        <a:buClr>
          <a:srgbClr val="2B3E65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47650" algn="l" defTabSz="1043056" rtl="0" eaLnBrk="1" latinLnBrk="0" hangingPunct="1">
        <a:spcBef>
          <a:spcPct val="20000"/>
        </a:spcBef>
        <a:buClr>
          <a:srgbClr val="2B3E65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jWvbvLn-vNAhWgF8AKHX_nC74QjRwIBw&amp;url=http://www.kings.uwo.ca/current-students/graduate-school-information/&amp;bvm=bv.126130881,d.ZGg&amp;psig=AFQjCNGUe11d0xWjYyFRkS2uEzVrzH1zMg&amp;ust=146832085092728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766" y="336885"/>
            <a:ext cx="9925349" cy="6757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544" y="244730"/>
            <a:ext cx="10087228" cy="6818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760" y="331076"/>
            <a:ext cx="10209716" cy="681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966" y="324726"/>
            <a:ext cx="10051448" cy="7023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201" y="228162"/>
            <a:ext cx="10105806" cy="6837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437" y="311095"/>
            <a:ext cx="10198101" cy="691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7277835" cy="1260211"/>
          </a:xfrm>
        </p:spPr>
        <p:txBody>
          <a:bodyPr/>
          <a:lstStyle/>
          <a:p>
            <a:r>
              <a:rPr lang="en-GB" dirty="0" smtClean="0"/>
              <a:t>Degree Apprenticeships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Straight from school </a:t>
            </a:r>
          </a:p>
          <a:p>
            <a:r>
              <a:rPr lang="en-GB" dirty="0" smtClean="0"/>
              <a:t>Working 4 days per week</a:t>
            </a:r>
          </a:p>
          <a:p>
            <a:r>
              <a:rPr lang="en-GB" dirty="0" smtClean="0"/>
              <a:t>Study one day per week</a:t>
            </a:r>
          </a:p>
          <a:p>
            <a:r>
              <a:rPr lang="en-GB" dirty="0" smtClean="0"/>
              <a:t>4 year degree</a:t>
            </a:r>
          </a:p>
          <a:p>
            <a:r>
              <a:rPr lang="en-GB" dirty="0" smtClean="0"/>
              <a:t>Then professional qualification</a:t>
            </a:r>
          </a:p>
          <a:p>
            <a:r>
              <a:rPr lang="en-GB" dirty="0" smtClean="0"/>
              <a:t>No debt</a:t>
            </a:r>
          </a:p>
          <a:p>
            <a:r>
              <a:rPr lang="en-GB" dirty="0" smtClean="0"/>
              <a:t>Earn while you learn</a:t>
            </a:r>
          </a:p>
          <a:p>
            <a:r>
              <a:rPr lang="en-GB" dirty="0" smtClean="0"/>
              <a:t>6 years to qualification MRICS 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 cstate="print">
            <a:lum bright="11000" contrast="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0" t="5983" r="8466" b="4713"/>
          <a:stretch/>
        </p:blipFill>
        <p:spPr>
          <a:xfrm>
            <a:off x="5344510" y="2976625"/>
            <a:ext cx="4952148" cy="350298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297" y="1921060"/>
            <a:ext cx="4508055" cy="1026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Graduate Programme/Sandwich Placements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University first (Real Estate or non property course then masters)</a:t>
            </a:r>
          </a:p>
          <a:p>
            <a:r>
              <a:rPr lang="en-GB" sz="2000" dirty="0" smtClean="0"/>
              <a:t>2 years training programme (APC)</a:t>
            </a:r>
          </a:p>
          <a:p>
            <a:r>
              <a:rPr lang="en-GB" sz="2000" dirty="0" smtClean="0"/>
              <a:t>Sandwich placements</a:t>
            </a:r>
          </a:p>
          <a:p>
            <a:r>
              <a:rPr lang="en-GB" sz="2000" dirty="0" smtClean="0"/>
              <a:t>Day to day experience</a:t>
            </a:r>
          </a:p>
          <a:p>
            <a:r>
              <a:rPr lang="en-GB" sz="2000" dirty="0" smtClean="0"/>
              <a:t>Professional qualification</a:t>
            </a:r>
          </a:p>
          <a:p>
            <a:r>
              <a:rPr lang="en-GB" sz="2000" dirty="0" smtClean="0"/>
              <a:t>Support</a:t>
            </a:r>
          </a:p>
          <a:p>
            <a:r>
              <a:rPr lang="en-GB" sz="2000" dirty="0" smtClean="0"/>
              <a:t>Careers </a:t>
            </a:r>
          </a:p>
          <a:p>
            <a:pPr>
              <a:buNone/>
            </a:pPr>
            <a:endParaRPr lang="en-GB" sz="2000" dirty="0" smtClean="0"/>
          </a:p>
          <a:p>
            <a:endParaRPr lang="en-GB" sz="2000" dirty="0" smtClean="0"/>
          </a:p>
          <a:p>
            <a:endParaRPr lang="en-GB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 descr="http://www.kings.uwo.ca/kings/cache/file/8D273BFF-A7DF-4AA3-BB83AAEAFD826A98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1517" y="2871857"/>
            <a:ext cx="3476844" cy="2431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vills Navy WHITE ONLY">
  <a:themeElements>
    <a:clrScheme name="Custom 77">
      <a:dk1>
        <a:srgbClr val="002244"/>
      </a:dk1>
      <a:lt1>
        <a:srgbClr val="FFFFFF"/>
      </a:lt1>
      <a:dk2>
        <a:srgbClr val="A8C4E2"/>
      </a:dk2>
      <a:lt2>
        <a:srgbClr val="F50003"/>
      </a:lt2>
      <a:accent1>
        <a:srgbClr val="FFED54"/>
      </a:accent1>
      <a:accent2>
        <a:srgbClr val="006470"/>
      </a:accent2>
      <a:accent3>
        <a:srgbClr val="79B0A8"/>
      </a:accent3>
      <a:accent4>
        <a:srgbClr val="B4AAB0"/>
      </a:accent4>
      <a:accent5>
        <a:srgbClr val="9E1F5E"/>
      </a:accent5>
      <a:accent6>
        <a:srgbClr val="673154"/>
      </a:accent6>
      <a:hlink>
        <a:srgbClr val="BFB9A4"/>
      </a:hlink>
      <a:folHlink>
        <a:srgbClr val="005437"/>
      </a:folHlink>
    </a:clrScheme>
    <a:fontScheme name="tes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06B8D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8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ustom 76">
      <a:dk1>
        <a:srgbClr val="FFFFFF"/>
      </a:dk1>
      <a:lt1>
        <a:srgbClr val="002244"/>
      </a:lt1>
      <a:dk2>
        <a:srgbClr val="A8C4E2"/>
      </a:dk2>
      <a:lt2>
        <a:srgbClr val="F50003"/>
      </a:lt2>
      <a:accent1>
        <a:srgbClr val="FFED54"/>
      </a:accent1>
      <a:accent2>
        <a:srgbClr val="006470"/>
      </a:accent2>
      <a:accent3>
        <a:srgbClr val="79B0A8"/>
      </a:accent3>
      <a:accent4>
        <a:srgbClr val="B4AAB0"/>
      </a:accent4>
      <a:accent5>
        <a:srgbClr val="9E1F5E"/>
      </a:accent5>
      <a:accent6>
        <a:srgbClr val="673154"/>
      </a:accent6>
      <a:hlink>
        <a:srgbClr val="BFB9A4"/>
      </a:hlink>
      <a:folHlink>
        <a:srgbClr val="005437"/>
      </a:folHlink>
    </a:clrScheme>
    <a:fontScheme name="tes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B3E6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606B8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8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Savills Navy WHITE ONLY</Template>
  <TotalTime>578</TotalTime>
  <Words>370</Words>
  <Application>Microsoft Office PowerPoint</Application>
  <PresentationFormat>Custom</PresentationFormat>
  <Paragraphs>47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Wingdings</vt:lpstr>
      <vt:lpstr>Savills Navy WHITE ONLY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Degree Apprenticeships </vt:lpstr>
      <vt:lpstr>Graduate Programme/Sandwich Placements</vt:lpstr>
    </vt:vector>
  </TitlesOfParts>
  <Company>Savills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Graduate and entry schemes</dc:title>
  <dc:creator>esaunders</dc:creator>
  <cp:lastModifiedBy>Ema Saunders</cp:lastModifiedBy>
  <cp:revision>47</cp:revision>
  <dcterms:created xsi:type="dcterms:W3CDTF">2016-07-11T09:01:50Z</dcterms:created>
  <dcterms:modified xsi:type="dcterms:W3CDTF">2019-03-13T11:12:57Z</dcterms:modified>
</cp:coreProperties>
</file>